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534"/>
  </p:normalViewPr>
  <p:slideViewPr>
    <p:cSldViewPr snapToGrid="0" snapToObjects="1">
      <p:cViewPr varScale="1">
        <p:scale>
          <a:sx n="79" d="100"/>
          <a:sy n="79" d="100"/>
        </p:scale>
        <p:origin x="1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6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9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8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0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EA0DD-890C-E947-841F-A2E2B85628AE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D2D75-5F07-524B-A31B-6EE0672C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548" y="0"/>
            <a:ext cx="8736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06" y="0"/>
            <a:ext cx="893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3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71" y="0"/>
            <a:ext cx="8754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0"/>
            <a:ext cx="802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14" y="0"/>
            <a:ext cx="805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24" y="0"/>
            <a:ext cx="8735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93" y="0"/>
            <a:ext cx="874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71" y="0"/>
            <a:ext cx="8754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96" y="0"/>
            <a:ext cx="874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48" y="0"/>
            <a:ext cx="8752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2020-03-14T18:18:54Z</dcterms:created>
  <dcterms:modified xsi:type="dcterms:W3CDTF">2020-03-15T15:39:24Z</dcterms:modified>
</cp:coreProperties>
</file>